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D764B-10F5-44C8-800B-9D41F6FEE29E}" v="24" dt="2026-06-11T14:50:34.5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228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69456" y="1387088"/>
            <a:ext cx="4781550" cy="1638935"/>
          </a:xfrm>
          <a:custGeom>
            <a:avLst/>
            <a:gdLst/>
            <a:ahLst/>
            <a:cxnLst/>
            <a:rect l="l" t="t" r="r" b="b"/>
            <a:pathLst>
              <a:path w="4781550" h="1638935">
                <a:moveTo>
                  <a:pt x="324065" y="1003652"/>
                </a:moveTo>
                <a:lnTo>
                  <a:pt x="251053" y="1012405"/>
                </a:lnTo>
                <a:lnTo>
                  <a:pt x="209689" y="1024673"/>
                </a:lnTo>
                <a:lnTo>
                  <a:pt x="170940" y="1041798"/>
                </a:lnTo>
                <a:lnTo>
                  <a:pt x="134808" y="1063778"/>
                </a:lnTo>
                <a:lnTo>
                  <a:pt x="101295" y="1090612"/>
                </a:lnTo>
                <a:lnTo>
                  <a:pt x="71612" y="1121056"/>
                </a:lnTo>
                <a:lnTo>
                  <a:pt x="46990" y="1153850"/>
                </a:lnTo>
                <a:lnTo>
                  <a:pt x="27425" y="1188994"/>
                </a:lnTo>
                <a:lnTo>
                  <a:pt x="12915" y="1226489"/>
                </a:lnTo>
                <a:lnTo>
                  <a:pt x="3695" y="1265811"/>
                </a:lnTo>
                <a:lnTo>
                  <a:pt x="0" y="1306433"/>
                </a:lnTo>
                <a:lnTo>
                  <a:pt x="1828" y="1348355"/>
                </a:lnTo>
                <a:lnTo>
                  <a:pt x="9182" y="1391577"/>
                </a:lnTo>
                <a:lnTo>
                  <a:pt x="24720" y="1443059"/>
                </a:lnTo>
                <a:lnTo>
                  <a:pt x="46328" y="1489026"/>
                </a:lnTo>
                <a:lnTo>
                  <a:pt x="74006" y="1529479"/>
                </a:lnTo>
                <a:lnTo>
                  <a:pt x="107754" y="1564416"/>
                </a:lnTo>
                <a:lnTo>
                  <a:pt x="147574" y="1593837"/>
                </a:lnTo>
                <a:lnTo>
                  <a:pt x="191615" y="1616566"/>
                </a:lnTo>
                <a:lnTo>
                  <a:pt x="238031" y="1631442"/>
                </a:lnTo>
                <a:lnTo>
                  <a:pt x="286820" y="1638466"/>
                </a:lnTo>
                <a:lnTo>
                  <a:pt x="337982" y="1637636"/>
                </a:lnTo>
                <a:lnTo>
                  <a:pt x="391515" y="1628952"/>
                </a:lnTo>
                <a:lnTo>
                  <a:pt x="460186" y="1606656"/>
                </a:lnTo>
                <a:lnTo>
                  <a:pt x="517855" y="1573987"/>
                </a:lnTo>
                <a:lnTo>
                  <a:pt x="568296" y="1527301"/>
                </a:lnTo>
                <a:lnTo>
                  <a:pt x="312708" y="1527301"/>
                </a:lnTo>
                <a:lnTo>
                  <a:pt x="285588" y="1525015"/>
                </a:lnTo>
                <a:lnTo>
                  <a:pt x="233748" y="1510059"/>
                </a:lnTo>
                <a:lnTo>
                  <a:pt x="189452" y="1482641"/>
                </a:lnTo>
                <a:lnTo>
                  <a:pt x="153823" y="1443343"/>
                </a:lnTo>
                <a:lnTo>
                  <a:pt x="129058" y="1394185"/>
                </a:lnTo>
                <a:lnTo>
                  <a:pt x="115168" y="1324760"/>
                </a:lnTo>
                <a:lnTo>
                  <a:pt x="117413" y="1285168"/>
                </a:lnTo>
                <a:lnTo>
                  <a:pt x="127622" y="1247260"/>
                </a:lnTo>
                <a:lnTo>
                  <a:pt x="145796" y="1211033"/>
                </a:lnTo>
                <a:lnTo>
                  <a:pt x="170444" y="1178868"/>
                </a:lnTo>
                <a:lnTo>
                  <a:pt x="200061" y="1153123"/>
                </a:lnTo>
                <a:lnTo>
                  <a:pt x="234648" y="1133801"/>
                </a:lnTo>
                <a:lnTo>
                  <a:pt x="274205" y="1120901"/>
                </a:lnTo>
                <a:lnTo>
                  <a:pt x="323980" y="1114967"/>
                </a:lnTo>
                <a:lnTo>
                  <a:pt x="505112" y="1114967"/>
                </a:lnTo>
                <a:lnTo>
                  <a:pt x="533869" y="1071333"/>
                </a:lnTo>
                <a:lnTo>
                  <a:pt x="469036" y="1033549"/>
                </a:lnTo>
                <a:lnTo>
                  <a:pt x="397916" y="1010843"/>
                </a:lnTo>
                <a:lnTo>
                  <a:pt x="360885" y="1005255"/>
                </a:lnTo>
                <a:lnTo>
                  <a:pt x="324065" y="1003652"/>
                </a:lnTo>
                <a:close/>
              </a:path>
              <a:path w="4781550" h="1638935">
                <a:moveTo>
                  <a:pt x="526491" y="1396136"/>
                </a:moveTo>
                <a:lnTo>
                  <a:pt x="489600" y="1447263"/>
                </a:lnTo>
                <a:lnTo>
                  <a:pt x="453199" y="1482641"/>
                </a:lnTo>
                <a:lnTo>
                  <a:pt x="414066" y="1505983"/>
                </a:lnTo>
                <a:lnTo>
                  <a:pt x="368592" y="1521244"/>
                </a:lnTo>
                <a:lnTo>
                  <a:pt x="312708" y="1527301"/>
                </a:lnTo>
                <a:lnTo>
                  <a:pt x="568296" y="1527301"/>
                </a:lnTo>
                <a:lnTo>
                  <a:pt x="569516" y="1526044"/>
                </a:lnTo>
                <a:lnTo>
                  <a:pt x="595114" y="1494361"/>
                </a:lnTo>
                <a:lnTo>
                  <a:pt x="620420" y="1457680"/>
                </a:lnTo>
                <a:lnTo>
                  <a:pt x="526491" y="1396136"/>
                </a:lnTo>
                <a:close/>
              </a:path>
              <a:path w="4781550" h="1638935">
                <a:moveTo>
                  <a:pt x="505112" y="1114967"/>
                </a:moveTo>
                <a:lnTo>
                  <a:pt x="323980" y="1114967"/>
                </a:lnTo>
                <a:lnTo>
                  <a:pt x="373694" y="1120138"/>
                </a:lnTo>
                <a:lnTo>
                  <a:pt x="423345" y="1136412"/>
                </a:lnTo>
                <a:lnTo>
                  <a:pt x="472935" y="1163789"/>
                </a:lnTo>
                <a:lnTo>
                  <a:pt x="505112" y="1114967"/>
                </a:lnTo>
                <a:close/>
              </a:path>
              <a:path w="4781550" h="1638935">
                <a:moveTo>
                  <a:pt x="893800" y="1036969"/>
                </a:moveTo>
                <a:lnTo>
                  <a:pt x="832459" y="1043025"/>
                </a:lnTo>
                <a:lnTo>
                  <a:pt x="792057" y="1056224"/>
                </a:lnTo>
                <a:lnTo>
                  <a:pt x="755796" y="1076239"/>
                </a:lnTo>
                <a:lnTo>
                  <a:pt x="723678" y="1103068"/>
                </a:lnTo>
                <a:lnTo>
                  <a:pt x="695706" y="1136713"/>
                </a:lnTo>
                <a:lnTo>
                  <a:pt x="671366" y="1180307"/>
                </a:lnTo>
                <a:lnTo>
                  <a:pt x="657359" y="1225877"/>
                </a:lnTo>
                <a:lnTo>
                  <a:pt x="653634" y="1273594"/>
                </a:lnTo>
                <a:lnTo>
                  <a:pt x="660209" y="1323403"/>
                </a:lnTo>
                <a:lnTo>
                  <a:pt x="674860" y="1368125"/>
                </a:lnTo>
                <a:lnTo>
                  <a:pt x="696944" y="1407383"/>
                </a:lnTo>
                <a:lnTo>
                  <a:pt x="726457" y="1441177"/>
                </a:lnTo>
                <a:lnTo>
                  <a:pt x="763397" y="1469504"/>
                </a:lnTo>
                <a:lnTo>
                  <a:pt x="804807" y="1490554"/>
                </a:lnTo>
                <a:lnTo>
                  <a:pt x="847715" y="1502517"/>
                </a:lnTo>
                <a:lnTo>
                  <a:pt x="892123" y="1505394"/>
                </a:lnTo>
                <a:lnTo>
                  <a:pt x="938034" y="1499184"/>
                </a:lnTo>
                <a:lnTo>
                  <a:pt x="997023" y="1477654"/>
                </a:lnTo>
                <a:lnTo>
                  <a:pt x="1047153" y="1442313"/>
                </a:lnTo>
                <a:lnTo>
                  <a:pt x="1081950" y="1401093"/>
                </a:lnTo>
                <a:lnTo>
                  <a:pt x="890715" y="1401093"/>
                </a:lnTo>
                <a:lnTo>
                  <a:pt x="866962" y="1399638"/>
                </a:lnTo>
                <a:lnTo>
                  <a:pt x="823099" y="1382026"/>
                </a:lnTo>
                <a:lnTo>
                  <a:pt x="788744" y="1347319"/>
                </a:lnTo>
                <a:lnTo>
                  <a:pt x="768591" y="1297990"/>
                </a:lnTo>
                <a:lnTo>
                  <a:pt x="764641" y="1271220"/>
                </a:lnTo>
                <a:lnTo>
                  <a:pt x="765398" y="1248350"/>
                </a:lnTo>
                <a:lnTo>
                  <a:pt x="781519" y="1199883"/>
                </a:lnTo>
                <a:lnTo>
                  <a:pt x="813420" y="1164651"/>
                </a:lnTo>
                <a:lnTo>
                  <a:pt x="857885" y="1145108"/>
                </a:lnTo>
                <a:lnTo>
                  <a:pt x="883192" y="1141567"/>
                </a:lnTo>
                <a:lnTo>
                  <a:pt x="1082185" y="1141567"/>
                </a:lnTo>
                <a:lnTo>
                  <a:pt x="1078007" y="1134812"/>
                </a:lnTo>
                <a:lnTo>
                  <a:pt x="1036168" y="1089909"/>
                </a:lnTo>
                <a:lnTo>
                  <a:pt x="984385" y="1057954"/>
                </a:lnTo>
                <a:lnTo>
                  <a:pt x="924413" y="1040016"/>
                </a:lnTo>
                <a:lnTo>
                  <a:pt x="893800" y="1036969"/>
                </a:lnTo>
                <a:close/>
              </a:path>
              <a:path w="4781550" h="1638935">
                <a:moveTo>
                  <a:pt x="1082185" y="1141567"/>
                </a:moveTo>
                <a:lnTo>
                  <a:pt x="883192" y="1141567"/>
                </a:lnTo>
                <a:lnTo>
                  <a:pt x="907184" y="1142925"/>
                </a:lnTo>
                <a:lnTo>
                  <a:pt x="929860" y="1149181"/>
                </a:lnTo>
                <a:lnTo>
                  <a:pt x="970133" y="1175733"/>
                </a:lnTo>
                <a:lnTo>
                  <a:pt x="997269" y="1217253"/>
                </a:lnTo>
                <a:lnTo>
                  <a:pt x="1009506" y="1270517"/>
                </a:lnTo>
                <a:lnTo>
                  <a:pt x="1008697" y="1296090"/>
                </a:lnTo>
                <a:lnTo>
                  <a:pt x="992593" y="1342542"/>
                </a:lnTo>
                <a:lnTo>
                  <a:pt x="960477" y="1377976"/>
                </a:lnTo>
                <a:lnTo>
                  <a:pt x="915682" y="1397647"/>
                </a:lnTo>
                <a:lnTo>
                  <a:pt x="890715" y="1401093"/>
                </a:lnTo>
                <a:lnTo>
                  <a:pt x="1081950" y="1401093"/>
                </a:lnTo>
                <a:lnTo>
                  <a:pt x="1111046" y="1339595"/>
                </a:lnTo>
                <a:lnTo>
                  <a:pt x="1121141" y="1278882"/>
                </a:lnTo>
                <a:lnTo>
                  <a:pt x="1120128" y="1248350"/>
                </a:lnTo>
                <a:lnTo>
                  <a:pt x="1115072" y="1217701"/>
                </a:lnTo>
                <a:lnTo>
                  <a:pt x="1106267" y="1188152"/>
                </a:lnTo>
                <a:lnTo>
                  <a:pt x="1093911" y="1160522"/>
                </a:lnTo>
                <a:lnTo>
                  <a:pt x="1082185" y="1141567"/>
                </a:lnTo>
                <a:close/>
              </a:path>
              <a:path w="4781550" h="1638935">
                <a:moveTo>
                  <a:pt x="1262849" y="955573"/>
                </a:moveTo>
                <a:lnTo>
                  <a:pt x="1153972" y="980668"/>
                </a:lnTo>
                <a:lnTo>
                  <a:pt x="1253998" y="1414576"/>
                </a:lnTo>
                <a:lnTo>
                  <a:pt x="1362875" y="1389481"/>
                </a:lnTo>
                <a:lnTo>
                  <a:pt x="1322743" y="1215402"/>
                </a:lnTo>
                <a:lnTo>
                  <a:pt x="1315923" y="1184434"/>
                </a:lnTo>
                <a:lnTo>
                  <a:pt x="1311063" y="1159254"/>
                </a:lnTo>
                <a:lnTo>
                  <a:pt x="1308164" y="1139862"/>
                </a:lnTo>
                <a:lnTo>
                  <a:pt x="1307223" y="1126261"/>
                </a:lnTo>
                <a:lnTo>
                  <a:pt x="1308452" y="1106535"/>
                </a:lnTo>
                <a:lnTo>
                  <a:pt x="1325956" y="1057541"/>
                </a:lnTo>
                <a:lnTo>
                  <a:pt x="1361949" y="1027418"/>
                </a:lnTo>
                <a:lnTo>
                  <a:pt x="1389972" y="1020381"/>
                </a:lnTo>
                <a:lnTo>
                  <a:pt x="1567092" y="1020381"/>
                </a:lnTo>
                <a:lnTo>
                  <a:pt x="1562279" y="1004462"/>
                </a:lnTo>
                <a:lnTo>
                  <a:pt x="1560118" y="1000036"/>
                </a:lnTo>
                <a:lnTo>
                  <a:pt x="1273098" y="1000036"/>
                </a:lnTo>
                <a:lnTo>
                  <a:pt x="1262849" y="955573"/>
                </a:lnTo>
                <a:close/>
              </a:path>
              <a:path w="4781550" h="1638935">
                <a:moveTo>
                  <a:pt x="1567092" y="1020381"/>
                </a:moveTo>
                <a:lnTo>
                  <a:pt x="1402225" y="1020381"/>
                </a:lnTo>
                <a:lnTo>
                  <a:pt x="1412894" y="1022128"/>
                </a:lnTo>
                <a:lnTo>
                  <a:pt x="1423403" y="1025855"/>
                </a:lnTo>
                <a:lnTo>
                  <a:pt x="1456626" y="1059091"/>
                </a:lnTo>
                <a:lnTo>
                  <a:pt x="1470733" y="1096433"/>
                </a:lnTo>
                <a:lnTo>
                  <a:pt x="1487373" y="1160665"/>
                </a:lnTo>
                <a:lnTo>
                  <a:pt x="1531175" y="1350683"/>
                </a:lnTo>
                <a:lnTo>
                  <a:pt x="1638858" y="1325854"/>
                </a:lnTo>
                <a:lnTo>
                  <a:pt x="1572755" y="1039113"/>
                </a:lnTo>
                <a:lnTo>
                  <a:pt x="1567092" y="1020381"/>
                </a:lnTo>
                <a:close/>
              </a:path>
              <a:path w="4781550" h="1638935">
                <a:moveTo>
                  <a:pt x="1766779" y="962850"/>
                </a:moveTo>
                <a:lnTo>
                  <a:pt x="1652117" y="962850"/>
                </a:lnTo>
                <a:lnTo>
                  <a:pt x="1730908" y="1304632"/>
                </a:lnTo>
                <a:lnTo>
                  <a:pt x="1839785" y="1279537"/>
                </a:lnTo>
                <a:lnTo>
                  <a:pt x="1766779" y="962850"/>
                </a:lnTo>
                <a:close/>
              </a:path>
              <a:path w="4781550" h="1638935">
                <a:moveTo>
                  <a:pt x="1969655" y="792632"/>
                </a:moveTo>
                <a:lnTo>
                  <a:pt x="1860778" y="817727"/>
                </a:lnTo>
                <a:lnTo>
                  <a:pt x="1960803" y="1251635"/>
                </a:lnTo>
                <a:lnTo>
                  <a:pt x="2069680" y="1226540"/>
                </a:lnTo>
                <a:lnTo>
                  <a:pt x="1969655" y="792632"/>
                </a:lnTo>
                <a:close/>
              </a:path>
              <a:path w="4781550" h="1638935">
                <a:moveTo>
                  <a:pt x="1420594" y="910409"/>
                </a:moveTo>
                <a:lnTo>
                  <a:pt x="1373438" y="919114"/>
                </a:lnTo>
                <a:lnTo>
                  <a:pt x="1330185" y="941133"/>
                </a:lnTo>
                <a:lnTo>
                  <a:pt x="1287855" y="981445"/>
                </a:lnTo>
                <a:lnTo>
                  <a:pt x="1273098" y="1000036"/>
                </a:lnTo>
                <a:lnTo>
                  <a:pt x="1560118" y="1000036"/>
                </a:lnTo>
                <a:lnTo>
                  <a:pt x="1530308" y="952188"/>
                </a:lnTo>
                <a:lnTo>
                  <a:pt x="1480548" y="920320"/>
                </a:lnTo>
                <a:lnTo>
                  <a:pt x="1420594" y="910409"/>
                </a:lnTo>
                <a:close/>
              </a:path>
              <a:path w="4781550" h="1638935">
                <a:moveTo>
                  <a:pt x="1732368" y="663260"/>
                </a:moveTo>
                <a:lnTo>
                  <a:pt x="1673480" y="674119"/>
                </a:lnTo>
                <a:lnTo>
                  <a:pt x="1639500" y="692978"/>
                </a:lnTo>
                <a:lnTo>
                  <a:pt x="1612717" y="734782"/>
                </a:lnTo>
                <a:lnTo>
                  <a:pt x="1610124" y="750684"/>
                </a:lnTo>
                <a:lnTo>
                  <a:pt x="1610162" y="757986"/>
                </a:lnTo>
                <a:lnTo>
                  <a:pt x="1616127" y="802619"/>
                </a:lnTo>
                <a:lnTo>
                  <a:pt x="1630883" y="870724"/>
                </a:lnTo>
                <a:lnTo>
                  <a:pt x="1592199" y="879640"/>
                </a:lnTo>
                <a:lnTo>
                  <a:pt x="1613433" y="971765"/>
                </a:lnTo>
                <a:lnTo>
                  <a:pt x="1652117" y="962850"/>
                </a:lnTo>
                <a:lnTo>
                  <a:pt x="1766779" y="962850"/>
                </a:lnTo>
                <a:lnTo>
                  <a:pt x="1760994" y="937755"/>
                </a:lnTo>
                <a:lnTo>
                  <a:pt x="1829993" y="921842"/>
                </a:lnTo>
                <a:lnTo>
                  <a:pt x="1812416" y="845629"/>
                </a:lnTo>
                <a:lnTo>
                  <a:pt x="1739760" y="845629"/>
                </a:lnTo>
                <a:lnTo>
                  <a:pt x="1727657" y="791298"/>
                </a:lnTo>
                <a:lnTo>
                  <a:pt x="1726078" y="782631"/>
                </a:lnTo>
                <a:lnTo>
                  <a:pt x="1725664" y="775374"/>
                </a:lnTo>
                <a:lnTo>
                  <a:pt x="1726415" y="769530"/>
                </a:lnTo>
                <a:lnTo>
                  <a:pt x="1762610" y="749243"/>
                </a:lnTo>
                <a:lnTo>
                  <a:pt x="1782732" y="748176"/>
                </a:lnTo>
                <a:lnTo>
                  <a:pt x="1794576" y="748176"/>
                </a:lnTo>
                <a:lnTo>
                  <a:pt x="1775536" y="665594"/>
                </a:lnTo>
                <a:lnTo>
                  <a:pt x="1753181" y="663582"/>
                </a:lnTo>
                <a:lnTo>
                  <a:pt x="1732368" y="663260"/>
                </a:lnTo>
                <a:close/>
              </a:path>
              <a:path w="4781550" h="1638935">
                <a:moveTo>
                  <a:pt x="1808746" y="829716"/>
                </a:moveTo>
                <a:lnTo>
                  <a:pt x="1739760" y="845629"/>
                </a:lnTo>
                <a:lnTo>
                  <a:pt x="1812416" y="845629"/>
                </a:lnTo>
                <a:lnTo>
                  <a:pt x="1808746" y="829716"/>
                </a:lnTo>
                <a:close/>
              </a:path>
              <a:path w="4781550" h="1638935">
                <a:moveTo>
                  <a:pt x="1888131" y="624620"/>
                </a:moveTo>
                <a:lnTo>
                  <a:pt x="1848651" y="637714"/>
                </a:lnTo>
                <a:lnTo>
                  <a:pt x="1823392" y="670864"/>
                </a:lnTo>
                <a:lnTo>
                  <a:pt x="1819028" y="695767"/>
                </a:lnTo>
                <a:lnTo>
                  <a:pt x="1818905" y="697729"/>
                </a:lnTo>
                <a:lnTo>
                  <a:pt x="1832322" y="738343"/>
                </a:lnTo>
                <a:lnTo>
                  <a:pt x="1865914" y="764661"/>
                </a:lnTo>
                <a:lnTo>
                  <a:pt x="1894623" y="769530"/>
                </a:lnTo>
                <a:lnTo>
                  <a:pt x="1892286" y="769530"/>
                </a:lnTo>
                <a:lnTo>
                  <a:pt x="1932433" y="756321"/>
                </a:lnTo>
                <a:lnTo>
                  <a:pt x="1957533" y="722933"/>
                </a:lnTo>
                <a:lnTo>
                  <a:pt x="1961947" y="695767"/>
                </a:lnTo>
                <a:lnTo>
                  <a:pt x="1959978" y="681456"/>
                </a:lnTo>
                <a:lnTo>
                  <a:pt x="1955472" y="667689"/>
                </a:lnTo>
                <a:lnTo>
                  <a:pt x="1955425" y="667545"/>
                </a:lnTo>
                <a:lnTo>
                  <a:pt x="1927923" y="635927"/>
                </a:lnTo>
                <a:lnTo>
                  <a:pt x="1901817" y="625562"/>
                </a:lnTo>
                <a:lnTo>
                  <a:pt x="1888131" y="624620"/>
                </a:lnTo>
                <a:close/>
              </a:path>
              <a:path w="4781550" h="1638935">
                <a:moveTo>
                  <a:pt x="1794576" y="748176"/>
                </a:moveTo>
                <a:lnTo>
                  <a:pt x="1782732" y="748176"/>
                </a:lnTo>
                <a:lnTo>
                  <a:pt x="1794662" y="748550"/>
                </a:lnTo>
                <a:lnTo>
                  <a:pt x="1794576" y="748176"/>
                </a:lnTo>
                <a:close/>
              </a:path>
              <a:path w="4781550" h="1638935">
                <a:moveTo>
                  <a:pt x="2288495" y="711250"/>
                </a:moveTo>
                <a:lnTo>
                  <a:pt x="2249805" y="716279"/>
                </a:lnTo>
                <a:lnTo>
                  <a:pt x="2209899" y="729707"/>
                </a:lnTo>
                <a:lnTo>
                  <a:pt x="2175032" y="750427"/>
                </a:lnTo>
                <a:lnTo>
                  <a:pt x="2145200" y="778437"/>
                </a:lnTo>
                <a:lnTo>
                  <a:pt x="2120404" y="813739"/>
                </a:lnTo>
                <a:lnTo>
                  <a:pt x="2102359" y="854099"/>
                </a:lnTo>
                <a:lnTo>
                  <a:pt x="2092780" y="897285"/>
                </a:lnTo>
                <a:lnTo>
                  <a:pt x="2091776" y="938784"/>
                </a:lnTo>
                <a:lnTo>
                  <a:pt x="2091667" y="943297"/>
                </a:lnTo>
                <a:lnTo>
                  <a:pt x="2099017" y="992136"/>
                </a:lnTo>
                <a:lnTo>
                  <a:pt x="2113567" y="1037725"/>
                </a:lnTo>
                <a:lnTo>
                  <a:pt x="2134871" y="1077583"/>
                </a:lnTo>
                <a:lnTo>
                  <a:pt x="2162931" y="1111710"/>
                </a:lnTo>
                <a:lnTo>
                  <a:pt x="2197747" y="1140104"/>
                </a:lnTo>
                <a:lnTo>
                  <a:pt x="2236414" y="1161237"/>
                </a:lnTo>
                <a:lnTo>
                  <a:pt x="2276041" y="1173564"/>
                </a:lnTo>
                <a:lnTo>
                  <a:pt x="2316628" y="1177082"/>
                </a:lnTo>
                <a:lnTo>
                  <a:pt x="2358174" y="1171790"/>
                </a:lnTo>
                <a:lnTo>
                  <a:pt x="2409582" y="1152031"/>
                </a:lnTo>
                <a:lnTo>
                  <a:pt x="2452562" y="1117430"/>
                </a:lnTo>
                <a:lnTo>
                  <a:pt x="2478468" y="1083995"/>
                </a:lnTo>
                <a:lnTo>
                  <a:pt x="2593134" y="1083995"/>
                </a:lnTo>
                <a:lnTo>
                  <a:pt x="2590105" y="1070856"/>
                </a:lnTo>
                <a:lnTo>
                  <a:pt x="2330185" y="1070856"/>
                </a:lnTo>
                <a:lnTo>
                  <a:pt x="2306721" y="1069100"/>
                </a:lnTo>
                <a:lnTo>
                  <a:pt x="2262543" y="1050620"/>
                </a:lnTo>
                <a:lnTo>
                  <a:pt x="2227538" y="1015215"/>
                </a:lnTo>
                <a:lnTo>
                  <a:pt x="2207221" y="965923"/>
                </a:lnTo>
                <a:lnTo>
                  <a:pt x="2203167" y="938784"/>
                </a:lnTo>
                <a:lnTo>
                  <a:pt x="2203862" y="913201"/>
                </a:lnTo>
                <a:lnTo>
                  <a:pt x="2219515" y="866698"/>
                </a:lnTo>
                <a:lnTo>
                  <a:pt x="2251006" y="831245"/>
                </a:lnTo>
                <a:lnTo>
                  <a:pt x="2295156" y="811669"/>
                </a:lnTo>
                <a:lnTo>
                  <a:pt x="2320378" y="808167"/>
                </a:lnTo>
                <a:lnTo>
                  <a:pt x="2529548" y="808167"/>
                </a:lnTo>
                <a:lnTo>
                  <a:pt x="2514712" y="743813"/>
                </a:lnTo>
                <a:lnTo>
                  <a:pt x="2400046" y="743813"/>
                </a:lnTo>
                <a:lnTo>
                  <a:pt x="2381991" y="733407"/>
                </a:lnTo>
                <a:lnTo>
                  <a:pt x="2363716" y="724993"/>
                </a:lnTo>
                <a:lnTo>
                  <a:pt x="2345219" y="718572"/>
                </a:lnTo>
                <a:lnTo>
                  <a:pt x="2326500" y="714146"/>
                </a:lnTo>
                <a:lnTo>
                  <a:pt x="2307583" y="711707"/>
                </a:lnTo>
                <a:lnTo>
                  <a:pt x="2288495" y="711250"/>
                </a:lnTo>
                <a:close/>
              </a:path>
              <a:path w="4781550" h="1638935">
                <a:moveTo>
                  <a:pt x="2593134" y="1083995"/>
                </a:moveTo>
                <a:lnTo>
                  <a:pt x="2478468" y="1083995"/>
                </a:lnTo>
                <a:lnTo>
                  <a:pt x="2489047" y="1129868"/>
                </a:lnTo>
                <a:lnTo>
                  <a:pt x="2597924" y="1104772"/>
                </a:lnTo>
                <a:lnTo>
                  <a:pt x="2593134" y="1083995"/>
                </a:lnTo>
                <a:close/>
              </a:path>
              <a:path w="4781550" h="1638935">
                <a:moveTo>
                  <a:pt x="2529548" y="808167"/>
                </a:moveTo>
                <a:lnTo>
                  <a:pt x="2320378" y="808167"/>
                </a:lnTo>
                <a:lnTo>
                  <a:pt x="2344378" y="809566"/>
                </a:lnTo>
                <a:lnTo>
                  <a:pt x="2367154" y="815868"/>
                </a:lnTo>
                <a:lnTo>
                  <a:pt x="2407840" y="842557"/>
                </a:lnTo>
                <a:lnTo>
                  <a:pt x="2435305" y="884524"/>
                </a:lnTo>
                <a:lnTo>
                  <a:pt x="2447831" y="938784"/>
                </a:lnTo>
                <a:lnTo>
                  <a:pt x="2447766" y="943297"/>
                </a:lnTo>
                <a:lnTo>
                  <a:pt x="2441753" y="989683"/>
                </a:lnTo>
                <a:lnTo>
                  <a:pt x="2417019" y="1032081"/>
                </a:lnTo>
                <a:lnTo>
                  <a:pt x="2378601" y="1059733"/>
                </a:lnTo>
                <a:lnTo>
                  <a:pt x="2330185" y="1070856"/>
                </a:lnTo>
                <a:lnTo>
                  <a:pt x="2590105" y="1070856"/>
                </a:lnTo>
                <a:lnTo>
                  <a:pt x="2529548" y="808167"/>
                </a:lnTo>
                <a:close/>
              </a:path>
              <a:path w="4781550" h="1638935">
                <a:moveTo>
                  <a:pt x="2459278" y="503351"/>
                </a:moveTo>
                <a:lnTo>
                  <a:pt x="2350401" y="528446"/>
                </a:lnTo>
                <a:lnTo>
                  <a:pt x="2400046" y="743813"/>
                </a:lnTo>
                <a:lnTo>
                  <a:pt x="2514712" y="743813"/>
                </a:lnTo>
                <a:lnTo>
                  <a:pt x="2459278" y="503351"/>
                </a:lnTo>
                <a:close/>
              </a:path>
              <a:path w="4781550" h="1638935">
                <a:moveTo>
                  <a:pt x="2859259" y="580107"/>
                </a:moveTo>
                <a:lnTo>
                  <a:pt x="2809455" y="587273"/>
                </a:lnTo>
                <a:lnTo>
                  <a:pt x="2764178" y="602030"/>
                </a:lnTo>
                <a:lnTo>
                  <a:pt x="2724853" y="624049"/>
                </a:lnTo>
                <a:lnTo>
                  <a:pt x="2691478" y="653331"/>
                </a:lnTo>
                <a:lnTo>
                  <a:pt x="2664053" y="689876"/>
                </a:lnTo>
                <a:lnTo>
                  <a:pt x="2644098" y="731244"/>
                </a:lnTo>
                <a:lnTo>
                  <a:pt x="2633116" y="774976"/>
                </a:lnTo>
                <a:lnTo>
                  <a:pt x="2631106" y="821075"/>
                </a:lnTo>
                <a:lnTo>
                  <a:pt x="2638069" y="869543"/>
                </a:lnTo>
                <a:lnTo>
                  <a:pt x="2652780" y="915041"/>
                </a:lnTo>
                <a:lnTo>
                  <a:pt x="2674585" y="954628"/>
                </a:lnTo>
                <a:lnTo>
                  <a:pt x="2703481" y="988303"/>
                </a:lnTo>
                <a:lnTo>
                  <a:pt x="2739466" y="1016063"/>
                </a:lnTo>
                <a:lnTo>
                  <a:pt x="2780435" y="1036294"/>
                </a:lnTo>
                <a:lnTo>
                  <a:pt x="2824284" y="1047383"/>
                </a:lnTo>
                <a:lnTo>
                  <a:pt x="2871012" y="1049330"/>
                </a:lnTo>
                <a:lnTo>
                  <a:pt x="2920619" y="1042136"/>
                </a:lnTo>
                <a:lnTo>
                  <a:pt x="2980588" y="1022172"/>
                </a:lnTo>
                <a:lnTo>
                  <a:pt x="3028899" y="992606"/>
                </a:lnTo>
                <a:lnTo>
                  <a:pt x="3066532" y="952688"/>
                </a:lnTo>
                <a:lnTo>
                  <a:pt x="3067895" y="950522"/>
                </a:lnTo>
                <a:lnTo>
                  <a:pt x="2849803" y="950522"/>
                </a:lnTo>
                <a:lnTo>
                  <a:pt x="2828232" y="946607"/>
                </a:lnTo>
                <a:lnTo>
                  <a:pt x="2828027" y="946607"/>
                </a:lnTo>
                <a:lnTo>
                  <a:pt x="2807512" y="938644"/>
                </a:lnTo>
                <a:lnTo>
                  <a:pt x="2789220" y="927226"/>
                </a:lnTo>
                <a:lnTo>
                  <a:pt x="2773546" y="912709"/>
                </a:lnTo>
                <a:lnTo>
                  <a:pt x="2760492" y="895094"/>
                </a:lnTo>
                <a:lnTo>
                  <a:pt x="2750058" y="874382"/>
                </a:lnTo>
                <a:lnTo>
                  <a:pt x="3099828" y="793762"/>
                </a:lnTo>
                <a:lnTo>
                  <a:pt x="3098520" y="787539"/>
                </a:lnTo>
                <a:lnTo>
                  <a:pt x="2735084" y="787539"/>
                </a:lnTo>
                <a:lnTo>
                  <a:pt x="2740178" y="766753"/>
                </a:lnTo>
                <a:lnTo>
                  <a:pt x="2762072" y="722096"/>
                </a:lnTo>
                <a:lnTo>
                  <a:pt x="2794806" y="694386"/>
                </a:lnTo>
                <a:lnTo>
                  <a:pt x="2836075" y="678154"/>
                </a:lnTo>
                <a:lnTo>
                  <a:pt x="3053147" y="674752"/>
                </a:lnTo>
                <a:lnTo>
                  <a:pt x="3027545" y="643396"/>
                </a:lnTo>
                <a:lnTo>
                  <a:pt x="2991281" y="614438"/>
                </a:lnTo>
                <a:lnTo>
                  <a:pt x="2950171" y="593693"/>
                </a:lnTo>
                <a:lnTo>
                  <a:pt x="2906164" y="582248"/>
                </a:lnTo>
                <a:lnTo>
                  <a:pt x="2859259" y="580107"/>
                </a:lnTo>
                <a:close/>
              </a:path>
              <a:path w="4781550" h="1638935">
                <a:moveTo>
                  <a:pt x="2992805" y="879754"/>
                </a:moveTo>
                <a:lnTo>
                  <a:pt x="2952030" y="922858"/>
                </a:lnTo>
                <a:lnTo>
                  <a:pt x="2897759" y="946607"/>
                </a:lnTo>
                <a:lnTo>
                  <a:pt x="2872972" y="950522"/>
                </a:lnTo>
                <a:lnTo>
                  <a:pt x="3067895" y="950522"/>
                </a:lnTo>
                <a:lnTo>
                  <a:pt x="3081712" y="928568"/>
                </a:lnTo>
                <a:lnTo>
                  <a:pt x="3094469" y="901674"/>
                </a:lnTo>
                <a:lnTo>
                  <a:pt x="2992805" y="879754"/>
                </a:lnTo>
                <a:close/>
              </a:path>
              <a:path w="4781550" h="1638935">
                <a:moveTo>
                  <a:pt x="3053147" y="674752"/>
                </a:moveTo>
                <a:lnTo>
                  <a:pt x="2876796" y="674752"/>
                </a:lnTo>
                <a:lnTo>
                  <a:pt x="2896223" y="677756"/>
                </a:lnTo>
                <a:lnTo>
                  <a:pt x="2915031" y="683894"/>
                </a:lnTo>
                <a:lnTo>
                  <a:pt x="2932413" y="692750"/>
                </a:lnTo>
                <a:lnTo>
                  <a:pt x="2947566" y="703905"/>
                </a:lnTo>
                <a:lnTo>
                  <a:pt x="2960488" y="717358"/>
                </a:lnTo>
                <a:lnTo>
                  <a:pt x="2971177" y="733107"/>
                </a:lnTo>
                <a:lnTo>
                  <a:pt x="2735084" y="787539"/>
                </a:lnTo>
                <a:lnTo>
                  <a:pt x="3098520" y="787539"/>
                </a:lnTo>
                <a:lnTo>
                  <a:pt x="3095447" y="772921"/>
                </a:lnTo>
                <a:lnTo>
                  <a:pt x="3079628" y="722639"/>
                </a:lnTo>
                <a:lnTo>
                  <a:pt x="3056994" y="679464"/>
                </a:lnTo>
                <a:lnTo>
                  <a:pt x="3053255" y="674884"/>
                </a:lnTo>
                <a:lnTo>
                  <a:pt x="3053147" y="674752"/>
                </a:lnTo>
                <a:close/>
              </a:path>
              <a:path w="4781550" h="1638935">
                <a:moveTo>
                  <a:pt x="3239452" y="499897"/>
                </a:moveTo>
                <a:lnTo>
                  <a:pt x="3130575" y="525005"/>
                </a:lnTo>
                <a:lnTo>
                  <a:pt x="3230600" y="958913"/>
                </a:lnTo>
                <a:lnTo>
                  <a:pt x="3339477" y="933818"/>
                </a:lnTo>
                <a:lnTo>
                  <a:pt x="3299345" y="759726"/>
                </a:lnTo>
                <a:lnTo>
                  <a:pt x="3292525" y="728766"/>
                </a:lnTo>
                <a:lnTo>
                  <a:pt x="3287666" y="703589"/>
                </a:lnTo>
                <a:lnTo>
                  <a:pt x="3284767" y="684199"/>
                </a:lnTo>
                <a:lnTo>
                  <a:pt x="3283826" y="670598"/>
                </a:lnTo>
                <a:lnTo>
                  <a:pt x="3285054" y="650872"/>
                </a:lnTo>
                <a:lnTo>
                  <a:pt x="3302558" y="601878"/>
                </a:lnTo>
                <a:lnTo>
                  <a:pt x="3338552" y="571754"/>
                </a:lnTo>
                <a:lnTo>
                  <a:pt x="3366574" y="564718"/>
                </a:lnTo>
                <a:lnTo>
                  <a:pt x="3543697" y="564718"/>
                </a:lnTo>
                <a:lnTo>
                  <a:pt x="3538882" y="548793"/>
                </a:lnTo>
                <a:lnTo>
                  <a:pt x="3536723" y="544372"/>
                </a:lnTo>
                <a:lnTo>
                  <a:pt x="3249701" y="544372"/>
                </a:lnTo>
                <a:lnTo>
                  <a:pt x="3239452" y="499897"/>
                </a:lnTo>
                <a:close/>
              </a:path>
              <a:path w="4781550" h="1638935">
                <a:moveTo>
                  <a:pt x="3543697" y="564718"/>
                </a:moveTo>
                <a:lnTo>
                  <a:pt x="3378827" y="564718"/>
                </a:lnTo>
                <a:lnTo>
                  <a:pt x="3389497" y="566465"/>
                </a:lnTo>
                <a:lnTo>
                  <a:pt x="3400005" y="570191"/>
                </a:lnTo>
                <a:lnTo>
                  <a:pt x="3433229" y="603427"/>
                </a:lnTo>
                <a:lnTo>
                  <a:pt x="3447335" y="640765"/>
                </a:lnTo>
                <a:lnTo>
                  <a:pt x="3463975" y="705002"/>
                </a:lnTo>
                <a:lnTo>
                  <a:pt x="3507778" y="895019"/>
                </a:lnTo>
                <a:lnTo>
                  <a:pt x="3615461" y="870191"/>
                </a:lnTo>
                <a:lnTo>
                  <a:pt x="3549357" y="583437"/>
                </a:lnTo>
                <a:lnTo>
                  <a:pt x="3543697" y="564718"/>
                </a:lnTo>
                <a:close/>
              </a:path>
              <a:path w="4781550" h="1638935">
                <a:moveTo>
                  <a:pt x="3770066" y="502716"/>
                </a:moveTo>
                <a:lnTo>
                  <a:pt x="3655402" y="502716"/>
                </a:lnTo>
                <a:lnTo>
                  <a:pt x="3733838" y="842911"/>
                </a:lnTo>
                <a:lnTo>
                  <a:pt x="3842715" y="817803"/>
                </a:lnTo>
                <a:lnTo>
                  <a:pt x="3770066" y="502716"/>
                </a:lnTo>
                <a:close/>
              </a:path>
              <a:path w="4781550" h="1638935">
                <a:moveTo>
                  <a:pt x="3962590" y="333197"/>
                </a:moveTo>
                <a:lnTo>
                  <a:pt x="3853713" y="358292"/>
                </a:lnTo>
                <a:lnTo>
                  <a:pt x="3953738" y="792213"/>
                </a:lnTo>
                <a:lnTo>
                  <a:pt x="4062615" y="767105"/>
                </a:lnTo>
                <a:lnTo>
                  <a:pt x="3962590" y="333197"/>
                </a:lnTo>
                <a:close/>
              </a:path>
              <a:path w="4781550" h="1638935">
                <a:moveTo>
                  <a:pt x="3397197" y="454740"/>
                </a:moveTo>
                <a:lnTo>
                  <a:pt x="3350041" y="463451"/>
                </a:lnTo>
                <a:lnTo>
                  <a:pt x="3306787" y="485470"/>
                </a:lnTo>
                <a:lnTo>
                  <a:pt x="3264457" y="525782"/>
                </a:lnTo>
                <a:lnTo>
                  <a:pt x="3249701" y="544372"/>
                </a:lnTo>
                <a:lnTo>
                  <a:pt x="3536723" y="544372"/>
                </a:lnTo>
                <a:lnTo>
                  <a:pt x="3506911" y="496525"/>
                </a:lnTo>
                <a:lnTo>
                  <a:pt x="3457150" y="464655"/>
                </a:lnTo>
                <a:lnTo>
                  <a:pt x="3397197" y="454740"/>
                </a:lnTo>
                <a:close/>
              </a:path>
              <a:path w="4781550" h="1638935">
                <a:moveTo>
                  <a:pt x="3705809" y="223964"/>
                </a:moveTo>
                <a:lnTo>
                  <a:pt x="3596932" y="249072"/>
                </a:lnTo>
                <a:lnTo>
                  <a:pt x="3633800" y="408990"/>
                </a:lnTo>
                <a:lnTo>
                  <a:pt x="3577971" y="421868"/>
                </a:lnTo>
                <a:lnTo>
                  <a:pt x="3599573" y="515581"/>
                </a:lnTo>
                <a:lnTo>
                  <a:pt x="3655402" y="502716"/>
                </a:lnTo>
                <a:lnTo>
                  <a:pt x="3770066" y="502716"/>
                </a:lnTo>
                <a:lnTo>
                  <a:pt x="3764279" y="477621"/>
                </a:lnTo>
                <a:lnTo>
                  <a:pt x="3828897" y="462724"/>
                </a:lnTo>
                <a:lnTo>
                  <a:pt x="3810728" y="383895"/>
                </a:lnTo>
                <a:lnTo>
                  <a:pt x="3742677" y="383895"/>
                </a:lnTo>
                <a:lnTo>
                  <a:pt x="3705809" y="223964"/>
                </a:lnTo>
                <a:close/>
              </a:path>
              <a:path w="4781550" h="1638935">
                <a:moveTo>
                  <a:pt x="3807294" y="368998"/>
                </a:moveTo>
                <a:lnTo>
                  <a:pt x="3742677" y="383895"/>
                </a:lnTo>
                <a:lnTo>
                  <a:pt x="3810728" y="383895"/>
                </a:lnTo>
                <a:lnTo>
                  <a:pt x="3807294" y="368998"/>
                </a:lnTo>
                <a:close/>
              </a:path>
              <a:path w="4781550" h="1638935">
                <a:moveTo>
                  <a:pt x="3881065" y="165190"/>
                </a:moveTo>
                <a:lnTo>
                  <a:pt x="3841586" y="178281"/>
                </a:lnTo>
                <a:lnTo>
                  <a:pt x="3816327" y="211430"/>
                </a:lnTo>
                <a:lnTo>
                  <a:pt x="3811963" y="236338"/>
                </a:lnTo>
                <a:lnTo>
                  <a:pt x="3811840" y="238300"/>
                </a:lnTo>
                <a:lnTo>
                  <a:pt x="3825257" y="278912"/>
                </a:lnTo>
                <a:lnTo>
                  <a:pt x="3858850" y="305226"/>
                </a:lnTo>
                <a:lnTo>
                  <a:pt x="3886024" y="309988"/>
                </a:lnTo>
                <a:lnTo>
                  <a:pt x="3900309" y="308076"/>
                </a:lnTo>
                <a:lnTo>
                  <a:pt x="3935521" y="287791"/>
                </a:lnTo>
                <a:lnTo>
                  <a:pt x="3954067" y="250163"/>
                </a:lnTo>
                <a:lnTo>
                  <a:pt x="3954766" y="238300"/>
                </a:lnTo>
                <a:lnTo>
                  <a:pt x="3954882" y="236338"/>
                </a:lnTo>
                <a:lnTo>
                  <a:pt x="3941500" y="195884"/>
                </a:lnTo>
                <a:lnTo>
                  <a:pt x="3908016" y="169895"/>
                </a:lnTo>
                <a:lnTo>
                  <a:pt x="3894751" y="166128"/>
                </a:lnTo>
                <a:lnTo>
                  <a:pt x="3881065" y="165190"/>
                </a:lnTo>
                <a:close/>
              </a:path>
              <a:path w="4781550" h="1638935">
                <a:moveTo>
                  <a:pt x="4313123" y="244947"/>
                </a:moveTo>
                <a:lnTo>
                  <a:pt x="4263326" y="252107"/>
                </a:lnTo>
                <a:lnTo>
                  <a:pt x="4218042" y="266864"/>
                </a:lnTo>
                <a:lnTo>
                  <a:pt x="4178714" y="288885"/>
                </a:lnTo>
                <a:lnTo>
                  <a:pt x="4145342" y="318171"/>
                </a:lnTo>
                <a:lnTo>
                  <a:pt x="4117924" y="354723"/>
                </a:lnTo>
                <a:lnTo>
                  <a:pt x="4097967" y="396085"/>
                </a:lnTo>
                <a:lnTo>
                  <a:pt x="4086980" y="439818"/>
                </a:lnTo>
                <a:lnTo>
                  <a:pt x="4084966" y="485920"/>
                </a:lnTo>
                <a:lnTo>
                  <a:pt x="4091927" y="534390"/>
                </a:lnTo>
                <a:lnTo>
                  <a:pt x="4106643" y="579888"/>
                </a:lnTo>
                <a:lnTo>
                  <a:pt x="4128447" y="619475"/>
                </a:lnTo>
                <a:lnTo>
                  <a:pt x="4157340" y="653150"/>
                </a:lnTo>
                <a:lnTo>
                  <a:pt x="4193324" y="680910"/>
                </a:lnTo>
                <a:lnTo>
                  <a:pt x="4234293" y="701141"/>
                </a:lnTo>
                <a:lnTo>
                  <a:pt x="4278142" y="712230"/>
                </a:lnTo>
                <a:lnTo>
                  <a:pt x="4324870" y="714177"/>
                </a:lnTo>
                <a:lnTo>
                  <a:pt x="4374476" y="706983"/>
                </a:lnTo>
                <a:lnTo>
                  <a:pt x="4434457" y="687008"/>
                </a:lnTo>
                <a:lnTo>
                  <a:pt x="4482769" y="657440"/>
                </a:lnTo>
                <a:lnTo>
                  <a:pt x="4520396" y="617529"/>
                </a:lnTo>
                <a:lnTo>
                  <a:pt x="4521762" y="615358"/>
                </a:lnTo>
                <a:lnTo>
                  <a:pt x="4303649" y="615358"/>
                </a:lnTo>
                <a:lnTo>
                  <a:pt x="4282065" y="611441"/>
                </a:lnTo>
                <a:lnTo>
                  <a:pt x="4281877" y="611441"/>
                </a:lnTo>
                <a:lnTo>
                  <a:pt x="4261370" y="603478"/>
                </a:lnTo>
                <a:lnTo>
                  <a:pt x="4243079" y="592062"/>
                </a:lnTo>
                <a:lnTo>
                  <a:pt x="4227410" y="577549"/>
                </a:lnTo>
                <a:lnTo>
                  <a:pt x="4214361" y="559939"/>
                </a:lnTo>
                <a:lnTo>
                  <a:pt x="4203928" y="539229"/>
                </a:lnTo>
                <a:lnTo>
                  <a:pt x="4553686" y="458596"/>
                </a:lnTo>
                <a:lnTo>
                  <a:pt x="4552380" y="452386"/>
                </a:lnTo>
                <a:lnTo>
                  <a:pt x="4188942" y="452386"/>
                </a:lnTo>
                <a:lnTo>
                  <a:pt x="4194043" y="431600"/>
                </a:lnTo>
                <a:lnTo>
                  <a:pt x="4215930" y="386943"/>
                </a:lnTo>
                <a:lnTo>
                  <a:pt x="4248670" y="359233"/>
                </a:lnTo>
                <a:lnTo>
                  <a:pt x="4289945" y="343001"/>
                </a:lnTo>
                <a:lnTo>
                  <a:pt x="4507011" y="339599"/>
                </a:lnTo>
                <a:lnTo>
                  <a:pt x="4481409" y="308242"/>
                </a:lnTo>
                <a:lnTo>
                  <a:pt x="4445152" y="279285"/>
                </a:lnTo>
                <a:lnTo>
                  <a:pt x="4404035" y="258535"/>
                </a:lnTo>
                <a:lnTo>
                  <a:pt x="4360025" y="247089"/>
                </a:lnTo>
                <a:lnTo>
                  <a:pt x="4313123" y="244947"/>
                </a:lnTo>
                <a:close/>
              </a:path>
              <a:path w="4781550" h="1638935">
                <a:moveTo>
                  <a:pt x="4642739" y="0"/>
                </a:moveTo>
                <a:lnTo>
                  <a:pt x="4533861" y="25095"/>
                </a:lnTo>
                <a:lnTo>
                  <a:pt x="4672507" y="626516"/>
                </a:lnTo>
                <a:lnTo>
                  <a:pt x="4781384" y="601421"/>
                </a:lnTo>
                <a:lnTo>
                  <a:pt x="4642739" y="0"/>
                </a:lnTo>
                <a:close/>
              </a:path>
              <a:path w="4781550" h="1638935">
                <a:moveTo>
                  <a:pt x="4446676" y="544588"/>
                </a:moveTo>
                <a:lnTo>
                  <a:pt x="4405890" y="587697"/>
                </a:lnTo>
                <a:lnTo>
                  <a:pt x="4351616" y="611441"/>
                </a:lnTo>
                <a:lnTo>
                  <a:pt x="4326832" y="615358"/>
                </a:lnTo>
                <a:lnTo>
                  <a:pt x="4521762" y="615358"/>
                </a:lnTo>
                <a:lnTo>
                  <a:pt x="4535572" y="593413"/>
                </a:lnTo>
                <a:lnTo>
                  <a:pt x="4548327" y="566521"/>
                </a:lnTo>
                <a:lnTo>
                  <a:pt x="4446676" y="544588"/>
                </a:lnTo>
                <a:close/>
              </a:path>
              <a:path w="4781550" h="1638935">
                <a:moveTo>
                  <a:pt x="4507011" y="339599"/>
                </a:moveTo>
                <a:lnTo>
                  <a:pt x="4330655" y="339599"/>
                </a:lnTo>
                <a:lnTo>
                  <a:pt x="4350081" y="342603"/>
                </a:lnTo>
                <a:lnTo>
                  <a:pt x="4368888" y="348741"/>
                </a:lnTo>
                <a:lnTo>
                  <a:pt x="4386277" y="357595"/>
                </a:lnTo>
                <a:lnTo>
                  <a:pt x="4401431" y="368747"/>
                </a:lnTo>
                <a:lnTo>
                  <a:pt x="4414353" y="382199"/>
                </a:lnTo>
                <a:lnTo>
                  <a:pt x="4425048" y="397954"/>
                </a:lnTo>
                <a:lnTo>
                  <a:pt x="4188942" y="452386"/>
                </a:lnTo>
                <a:lnTo>
                  <a:pt x="4552380" y="452386"/>
                </a:lnTo>
                <a:lnTo>
                  <a:pt x="4549305" y="437768"/>
                </a:lnTo>
                <a:lnTo>
                  <a:pt x="4533486" y="387481"/>
                </a:lnTo>
                <a:lnTo>
                  <a:pt x="4510854" y="344306"/>
                </a:lnTo>
                <a:lnTo>
                  <a:pt x="4507119" y="339731"/>
                </a:lnTo>
                <a:lnTo>
                  <a:pt x="4507011" y="3395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0768" y="2026904"/>
            <a:ext cx="14001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767070"/>
                </a:solidFill>
                <a:latin typeface="Arial"/>
                <a:cs typeface="Arial"/>
              </a:rPr>
              <a:t>GAZ </a:t>
            </a:r>
            <a:r>
              <a:rPr sz="1100" b="1" spc="-90" dirty="0">
                <a:solidFill>
                  <a:srgbClr val="767070"/>
                </a:solidFill>
                <a:latin typeface="Arial"/>
                <a:cs typeface="Arial"/>
              </a:rPr>
              <a:t>PROPANE</a:t>
            </a:r>
            <a:r>
              <a:rPr sz="1100" b="1" spc="-15" dirty="0">
                <a:solidFill>
                  <a:srgbClr val="76707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767070"/>
                </a:solidFill>
                <a:latin typeface="Arial"/>
                <a:cs typeface="Arial"/>
              </a:rPr>
              <a:t>VRAC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651" y="800037"/>
            <a:ext cx="3849370" cy="111315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01F5F"/>
                </a:solidFill>
                <a:latin typeface="Century Gothic" panose="020B0502020202020204" pitchFamily="34" charset="0"/>
                <a:cs typeface="Arial"/>
              </a:rPr>
              <a:t>PRIMAGAZ</a:t>
            </a:r>
            <a:endParaRPr sz="2200" dirty="0">
              <a:latin typeface="Century Gothic" panose="020B0502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100" dirty="0">
                <a:solidFill>
                  <a:srgbClr val="001F5F"/>
                </a:solidFill>
                <a:latin typeface="Century Gothic" panose="020B0502020202020204" pitchFamily="34" charset="0"/>
                <a:cs typeface="Arial"/>
              </a:rPr>
              <a:t>CONDITIONS</a:t>
            </a:r>
            <a:r>
              <a:rPr sz="2200" spc="-105" dirty="0">
                <a:solidFill>
                  <a:srgbClr val="001F5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200" spc="-90" dirty="0">
                <a:solidFill>
                  <a:srgbClr val="001F5F"/>
                </a:solidFill>
                <a:latin typeface="Century Gothic" panose="020B0502020202020204" pitchFamily="34" charset="0"/>
                <a:cs typeface="Arial"/>
              </a:rPr>
              <a:t>COMMERCIALES</a:t>
            </a:r>
            <a:endParaRPr sz="2200" dirty="0">
              <a:latin typeface="Century Gothic" panose="020B0502020202020204" pitchFamily="34" charset="0"/>
              <a:cs typeface="Arial"/>
            </a:endParaRPr>
          </a:p>
          <a:p>
            <a:pPr marL="70485">
              <a:spcBef>
                <a:spcPts val="1605"/>
              </a:spcBef>
            </a:pPr>
            <a:r>
              <a:rPr sz="1400" b="1" spc="-20" dirty="0" err="1">
                <a:solidFill>
                  <a:srgbClr val="EC7C30"/>
                </a:solidFill>
                <a:latin typeface="Century Gothic"/>
                <a:cs typeface="Arial"/>
              </a:rPr>
              <a:t>Validité</a:t>
            </a:r>
            <a:r>
              <a:rPr sz="1400" b="1" spc="-114" dirty="0">
                <a:solidFill>
                  <a:srgbClr val="EC7C30"/>
                </a:solidFill>
                <a:latin typeface="Century Gothic"/>
                <a:cs typeface="Arial"/>
              </a:rPr>
              <a:t> </a:t>
            </a:r>
            <a:r>
              <a:rPr sz="1400" b="1" dirty="0">
                <a:solidFill>
                  <a:srgbClr val="EC7C30"/>
                </a:solidFill>
                <a:latin typeface="Century Gothic"/>
                <a:cs typeface="Arial"/>
              </a:rPr>
              <a:t>:</a:t>
            </a:r>
            <a:r>
              <a:rPr sz="1400" b="1" spc="250" dirty="0">
                <a:solidFill>
                  <a:srgbClr val="EC7C30"/>
                </a:solidFill>
                <a:latin typeface="Century Gothic"/>
                <a:cs typeface="Arial"/>
              </a:rPr>
              <a:t> </a:t>
            </a:r>
            <a:r>
              <a:rPr lang="fr-FR" sz="1400" b="1" spc="250" dirty="0">
                <a:solidFill>
                  <a:srgbClr val="EC7C30"/>
                </a:solidFill>
                <a:latin typeface="Century Gothic"/>
                <a:cs typeface="Arial"/>
              </a:rPr>
              <a:t> 1er juin </a:t>
            </a:r>
            <a:r>
              <a:rPr lang="fr-FR" sz="1400" b="1" spc="-20" dirty="0">
                <a:solidFill>
                  <a:srgbClr val="EC7C30"/>
                </a:solidFill>
                <a:latin typeface="Century Gothic"/>
                <a:cs typeface="Arial"/>
              </a:rPr>
              <a:t>2026</a:t>
            </a:r>
            <a:endParaRPr sz="1400">
              <a:latin typeface="Century Gothic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32527" y="228047"/>
            <a:ext cx="1694814" cy="556895"/>
            <a:chOff x="2932527" y="228047"/>
            <a:chExt cx="1694814" cy="556895"/>
          </a:xfrm>
        </p:grpSpPr>
        <p:sp>
          <p:nvSpPr>
            <p:cNvPr id="6" name="object 6"/>
            <p:cNvSpPr/>
            <p:nvPr/>
          </p:nvSpPr>
          <p:spPr>
            <a:xfrm>
              <a:off x="2932527" y="228047"/>
              <a:ext cx="1694814" cy="556895"/>
            </a:xfrm>
            <a:custGeom>
              <a:avLst/>
              <a:gdLst/>
              <a:ahLst/>
              <a:cxnLst/>
              <a:rect l="l" t="t" r="r" b="b"/>
              <a:pathLst>
                <a:path w="1694814" h="556895">
                  <a:moveTo>
                    <a:pt x="1601876" y="0"/>
                  </a:moveTo>
                  <a:lnTo>
                    <a:pt x="92735" y="0"/>
                  </a:lnTo>
                  <a:lnTo>
                    <a:pt x="56637" y="7287"/>
                  </a:lnTo>
                  <a:lnTo>
                    <a:pt x="27160" y="27160"/>
                  </a:lnTo>
                  <a:lnTo>
                    <a:pt x="7287" y="56637"/>
                  </a:lnTo>
                  <a:lnTo>
                    <a:pt x="0" y="92735"/>
                  </a:lnTo>
                  <a:lnTo>
                    <a:pt x="0" y="463677"/>
                  </a:lnTo>
                  <a:lnTo>
                    <a:pt x="7287" y="499774"/>
                  </a:lnTo>
                  <a:lnTo>
                    <a:pt x="27160" y="529251"/>
                  </a:lnTo>
                  <a:lnTo>
                    <a:pt x="56637" y="549125"/>
                  </a:lnTo>
                  <a:lnTo>
                    <a:pt x="92735" y="556412"/>
                  </a:lnTo>
                  <a:lnTo>
                    <a:pt x="1601876" y="556412"/>
                  </a:lnTo>
                  <a:lnTo>
                    <a:pt x="1637976" y="549125"/>
                  </a:lnTo>
                  <a:lnTo>
                    <a:pt x="1667457" y="529251"/>
                  </a:lnTo>
                  <a:lnTo>
                    <a:pt x="1687335" y="499774"/>
                  </a:lnTo>
                  <a:lnTo>
                    <a:pt x="1694624" y="463677"/>
                  </a:lnTo>
                  <a:lnTo>
                    <a:pt x="1694624" y="92735"/>
                  </a:lnTo>
                  <a:lnTo>
                    <a:pt x="1687335" y="56637"/>
                  </a:lnTo>
                  <a:lnTo>
                    <a:pt x="1667457" y="27160"/>
                  </a:lnTo>
                  <a:lnTo>
                    <a:pt x="1637976" y="7287"/>
                  </a:lnTo>
                  <a:lnTo>
                    <a:pt x="160187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3877" y="331215"/>
              <a:ext cx="455891" cy="3797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37" y="262572"/>
              <a:ext cx="848203" cy="46444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0149" y="5332225"/>
            <a:ext cx="7374913" cy="111761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fr-FR" sz="1200" dirty="0">
                <a:latin typeface="Century Gothic" panose="020B0502020202020204" pitchFamily="34" charset="0"/>
                <a:cs typeface="Arial" panose="020B0604020202020204" pitchFamily="34" charset="0"/>
              </a:rPr>
              <a:t>Les factures sont réglées à 45 jours fin de mois</a:t>
            </a: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fr-FR" sz="1200" dirty="0">
                <a:latin typeface="Century Gothic" panose="020B0502020202020204" pitchFamily="34" charset="0"/>
                <a:cs typeface="Arial" panose="020B0604020202020204" pitchFamily="34" charset="0"/>
              </a:rPr>
              <a:t>* Volume annuel, mono ou </a:t>
            </a:r>
            <a:r>
              <a:rPr lang="fr-FR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multi-sites</a:t>
            </a:r>
            <a:endParaRPr lang="fr-FR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fr-FR" sz="1200" dirty="0">
                <a:latin typeface="Century Gothic" panose="020B0502020202020204" pitchFamily="34" charset="0"/>
                <a:cs typeface="Arial" panose="020B0604020202020204" pitchFamily="34" charset="0"/>
              </a:rPr>
              <a:t>**TICPE  incluse à 76,30 € HT/T au 09 mars 2026</a:t>
            </a: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54129DC-2546-10AB-EBF4-D3AAC3DAD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725928"/>
              </p:ext>
            </p:extLst>
          </p:nvPr>
        </p:nvGraphicFramePr>
        <p:xfrm>
          <a:off x="-6942" y="2322624"/>
          <a:ext cx="7563442" cy="30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0000"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latin typeface="Century Gothic" panose="020B0502020202020204" pitchFamily="34" charset="0"/>
                        </a:rPr>
                        <a:t>Tranche de </a:t>
                      </a:r>
                      <a:r>
                        <a:rPr dirty="0" err="1">
                          <a:latin typeface="Century Gothic" panose="020B0502020202020204" pitchFamily="34" charset="0"/>
                        </a:rPr>
                        <a:t>consommation</a:t>
                      </a:r>
                      <a:r>
                        <a:rPr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dirty="0" err="1">
                          <a:latin typeface="Century Gothic" panose="020B0502020202020204" pitchFamily="34" charset="0"/>
                        </a:rPr>
                        <a:t>annuelle</a:t>
                      </a:r>
                      <a:r>
                        <a:rPr dirty="0">
                          <a:latin typeface="Century Gothic" panose="020B0502020202020204" pitchFamily="34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err="1">
                          <a:latin typeface="Century Gothic" panose="020B0502020202020204" pitchFamily="34" charset="0"/>
                        </a:rPr>
                        <a:t>Jusqu’à</a:t>
                      </a:r>
                      <a:r>
                        <a:rPr dirty="0">
                          <a:latin typeface="Century Gothic" panose="020B0502020202020204" pitchFamily="34" charset="0"/>
                        </a:rPr>
                        <a:t> 2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latin typeface="Century Gothic" panose="020B0502020202020204" pitchFamily="34" charset="0"/>
                        </a:rPr>
                        <a:t>&gt; 2 T à 6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latin typeface="Century Gothic" panose="020B0502020202020204" pitchFamily="34" charset="0"/>
                        </a:rPr>
                        <a:t>&gt; 6 T à 12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latin typeface="Century Gothic" panose="020B0502020202020204" pitchFamily="34" charset="0"/>
                        </a:rPr>
                        <a:t>&gt; 12 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000"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latin typeface="Century Gothic" panose="020B0502020202020204" pitchFamily="34" charset="0"/>
                        </a:rPr>
                        <a:t>Prix 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Century Gothic" panose="020B0502020202020204" pitchFamily="34" charset="0"/>
                        </a:rPr>
                        <a:t>920,00 €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Century Gothic" panose="020B0502020202020204" pitchFamily="34" charset="0"/>
                        </a:rPr>
                        <a:t>890,00 €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Century Gothic" panose="020B0502020202020204" pitchFamily="34" charset="0"/>
                        </a:rPr>
                        <a:t>860,00 €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Century Gothic" panose="020B0502020202020204" pitchFamily="34" charset="0"/>
                        </a:rPr>
                        <a:t>840,00 €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000"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latin typeface="Century Gothic" panose="020B0502020202020204" pitchFamily="34" charset="0"/>
                        </a:rPr>
                        <a:t>Prix HT / T (TICPE </a:t>
                      </a:r>
                      <a:r>
                        <a:rPr dirty="0" err="1">
                          <a:latin typeface="Century Gothic" panose="020B0502020202020204" pitchFamily="34" charset="0"/>
                        </a:rPr>
                        <a:t>incluse</a:t>
                      </a:r>
                      <a:r>
                        <a:rPr dirty="0">
                          <a:latin typeface="Century Gothic" panose="020B0502020202020204" pitchFamily="34" charset="0"/>
                        </a:rPr>
                        <a:t>)**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fr-FR" dirty="0"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dirty="0">
                          <a:latin typeface="Century Gothic" panose="020B0502020202020204" pitchFamily="34" charset="0"/>
                        </a:rPr>
                        <a:t>6,30 €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fr-FR" dirty="0"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dirty="0">
                          <a:latin typeface="Century Gothic" panose="020B0502020202020204" pitchFamily="34" charset="0"/>
                        </a:rPr>
                        <a:t>6,30 €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fr-FR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dirty="0">
                          <a:latin typeface="Century Gothic" panose="020B0502020202020204" pitchFamily="34" charset="0"/>
                        </a:rPr>
                        <a:t>6,30 €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fr-FR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>
                          <a:latin typeface="Century Gothic" panose="020B0502020202020204" pitchFamily="34" charset="0"/>
                        </a:rPr>
                        <a:t>6,30 </a:t>
                      </a:r>
                      <a:r>
                        <a:rPr dirty="0">
                          <a:latin typeface="Century Gothic" panose="020B0502020202020204" pitchFamily="34" charset="0"/>
                        </a:rPr>
                        <a:t>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AutoShape 2">
            <a:extLst>
              <a:ext uri="{FF2B5EF4-FFF2-40B4-BE49-F238E27FC236}">
                <a16:creationId xmlns:a16="http://schemas.microsoft.com/office/drawing/2014/main" id="{7D6CB247-52F2-5A54-C94F-2444C7E63E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7850" y="51943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 descr="Une image contenant texte, capture d’écran, Bleu électrique, conception&#10;&#10;Le contenu généré par l’IA peut être incorrect.">
            <a:extLst>
              <a:ext uri="{FF2B5EF4-FFF2-40B4-BE49-F238E27FC236}">
                <a16:creationId xmlns:a16="http://schemas.microsoft.com/office/drawing/2014/main" id="{8AA98B34-677E-3F87-BC91-FCF30B5AC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61100"/>
            <a:ext cx="7556500" cy="4432300"/>
          </a:xfrm>
          <a:prstGeom prst="rect">
            <a:avLst/>
          </a:prstGeom>
        </p:spPr>
      </p:pic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B5FC5A37-162A-ECA1-6B8B-4CBA9503EA53}"/>
              </a:ext>
            </a:extLst>
          </p:cNvPr>
          <p:cNvSpPr/>
          <p:nvPr/>
        </p:nvSpPr>
        <p:spPr>
          <a:xfrm>
            <a:off x="2600477" y="8194300"/>
            <a:ext cx="1066800" cy="4593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A7C836F4-4C24-7CBE-8E8F-54A130AB846F}"/>
              </a:ext>
            </a:extLst>
          </p:cNvPr>
          <p:cNvSpPr/>
          <p:nvPr/>
        </p:nvSpPr>
        <p:spPr>
          <a:xfrm>
            <a:off x="2600477" y="9214175"/>
            <a:ext cx="1066800" cy="4593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96</Words>
  <Application>Microsoft Office PowerPoint</Application>
  <PresentationFormat>Personnalisé</PresentationFormat>
  <Paragraphs>22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HAMMAR Dyhia</dc:creator>
  <cp:lastModifiedBy>THEPAULT Lionel</cp:lastModifiedBy>
  <cp:revision>14</cp:revision>
  <dcterms:created xsi:type="dcterms:W3CDTF">2026-01-22T10:27:36Z</dcterms:created>
  <dcterms:modified xsi:type="dcterms:W3CDTF">2026-06-11T14:50:42Z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2025-02-10T00:00:00Z</vt:filetime>
  </property>
  <property fmtid="{D5CDD505-2E9C-101B-9397-08002B2CF9AE}" pid="3" name="Creator">
    <vt:lpwstr>Acrobat PDFMaker 22 pour PowerPoint</vt:lpwstr>
  </property>
  <property fmtid="{D5CDD505-2E9C-101B-9397-08002B2CF9AE}" pid="4" name="LastSaved">
    <vt:filetime>2026-01-22T00:00:00Z</vt:filetime>
  </property>
  <property fmtid="{D5CDD505-2E9C-101B-9397-08002B2CF9AE}" pid="5" name="Producer">
    <vt:lpwstr>Adobe PDF Library 22.3.86</vt:lpwstr>
  </property>
</Properties>
</file>